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1" r:id="rId2"/>
    <p:sldId id="3936" r:id="rId3"/>
    <p:sldId id="885" r:id="rId4"/>
    <p:sldId id="3937" r:id="rId5"/>
    <p:sldId id="3280" r:id="rId6"/>
    <p:sldId id="887" r:id="rId7"/>
    <p:sldId id="393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1B5DE-CBFA-421E-B462-AD4658B33B3E}" v="2" dt="2022-08-12T21:14:11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undo custSel addSld delSld modSld sldOrd">
      <pc:chgData name="Bruno Targhetta" userId="a1664040-33ea-4ca7-90a0-78aeb50c2181" providerId="ADAL" clId="{AB941287-E349-4C0C-90CC-A186BD786A84}" dt="2022-08-11T14:31:24.341" v="1093" actId="6549"/>
      <pc:docMkLst>
        <pc:docMk/>
      </pc:docMkLst>
      <pc:sldChg chg="modSp mod">
        <pc:chgData name="Bruno Targhetta" userId="a1664040-33ea-4ca7-90a0-78aeb50c2181" providerId="ADAL" clId="{AB941287-E349-4C0C-90CC-A186BD786A84}" dt="2022-08-10T15:50:27.262" v="1" actId="20577"/>
        <pc:sldMkLst>
          <pc:docMk/>
          <pc:sldMk cId="2888995148" sldId="885"/>
        </pc:sldMkLst>
        <pc:spChg chg="mod">
          <ac:chgData name="Bruno Targhetta" userId="a1664040-33ea-4ca7-90a0-78aeb50c2181" providerId="ADAL" clId="{AB941287-E349-4C0C-90CC-A186BD786A84}" dt="2022-08-10T15:50:27.262" v="1" actId="20577"/>
          <ac:spMkLst>
            <pc:docMk/>
            <pc:sldMk cId="2888995148" sldId="885"/>
            <ac:spMk id="464" creationId="{00000000-0000-0000-0000-000000000000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modSp mod">
        <pc:chgData name="Bruno Targhetta" userId="a1664040-33ea-4ca7-90a0-78aeb50c2181" providerId="ADAL" clId="{AB941287-E349-4C0C-90CC-A186BD786A84}" dt="2022-08-10T16:22:36.225" v="657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AB941287-E349-4C0C-90CC-A186BD786A84}" dt="2022-08-10T16:22:36.225" v="657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delSp modSp add mod">
        <pc:chgData name="Bruno Targhetta" userId="a1664040-33ea-4ca7-90a0-78aeb50c2181" providerId="ADAL" clId="{AB941287-E349-4C0C-90CC-A186BD786A84}" dt="2022-08-11T14:25:18.997" v="983" actId="1076"/>
        <pc:sldMkLst>
          <pc:docMk/>
          <pc:sldMk cId="3807861652" sldId="3280"/>
        </pc:sldMkLst>
        <pc:spChg chg="add mod">
          <ac:chgData name="Bruno Targhetta" userId="a1664040-33ea-4ca7-90a0-78aeb50c2181" providerId="ADAL" clId="{AB941287-E349-4C0C-90CC-A186BD786A84}" dt="2022-08-11T14:25:15.397" v="982" actId="1076"/>
          <ac:spMkLst>
            <pc:docMk/>
            <pc:sldMk cId="3807861652" sldId="3280"/>
            <ac:spMk id="2" creationId="{7C5802A3-C6DC-64D8-EA8E-98C93070BBB8}"/>
          </ac:spMkLst>
        </pc:spChg>
        <pc:spChg chg="add mod">
          <ac:chgData name="Bruno Targhetta" userId="a1664040-33ea-4ca7-90a0-78aeb50c2181" providerId="ADAL" clId="{AB941287-E349-4C0C-90CC-A186BD786A84}" dt="2022-08-11T14:25:04.775" v="979" actId="14100"/>
          <ac:spMkLst>
            <pc:docMk/>
            <pc:sldMk cId="3807861652" sldId="3280"/>
            <ac:spMk id="3" creationId="{54FA04A3-01A5-6F52-A99F-1B688479EC29}"/>
          </ac:spMkLst>
        </pc:spChg>
        <pc:spChg chg="add mod">
          <ac:chgData name="Bruno Targhetta" userId="a1664040-33ea-4ca7-90a0-78aeb50c2181" providerId="ADAL" clId="{AB941287-E349-4C0C-90CC-A186BD786A84}" dt="2022-08-11T14:25:18.997" v="983" actId="1076"/>
          <ac:spMkLst>
            <pc:docMk/>
            <pc:sldMk cId="3807861652" sldId="3280"/>
            <ac:spMk id="4" creationId="{5CCC06C8-F87B-6327-309D-D3D528305BD2}"/>
          </ac:spMkLst>
        </pc:spChg>
        <pc:spChg chg="del">
          <ac:chgData name="Bruno Targhetta" userId="a1664040-33ea-4ca7-90a0-78aeb50c2181" providerId="ADAL" clId="{AB941287-E349-4C0C-90CC-A186BD786A84}" dt="2022-08-11T14:23:48.048" v="963" actId="478"/>
          <ac:spMkLst>
            <pc:docMk/>
            <pc:sldMk cId="3807861652" sldId="3280"/>
            <ac:spMk id="18" creationId="{5FF8A2AB-B31E-FC4D-8283-C8B59EC496DD}"/>
          </ac:spMkLst>
        </pc:spChg>
        <pc:spChg chg="del">
          <ac:chgData name="Bruno Targhetta" userId="a1664040-33ea-4ca7-90a0-78aeb50c2181" providerId="ADAL" clId="{AB941287-E349-4C0C-90CC-A186BD786A84}" dt="2022-08-11T14:23:46.558" v="962" actId="478"/>
          <ac:spMkLst>
            <pc:docMk/>
            <pc:sldMk cId="3807861652" sldId="3280"/>
            <ac:spMk id="19" creationId="{39012D1A-1614-C444-9BC2-C3573B7AF905}"/>
          </ac:spMkLst>
        </pc:spChg>
        <pc:spChg chg="del">
          <ac:chgData name="Bruno Targhetta" userId="a1664040-33ea-4ca7-90a0-78aeb50c2181" providerId="ADAL" clId="{AB941287-E349-4C0C-90CC-A186BD786A84}" dt="2022-08-11T14:21:18.918" v="785" actId="478"/>
          <ac:spMkLst>
            <pc:docMk/>
            <pc:sldMk cId="3807861652" sldId="3280"/>
            <ac:spMk id="31" creationId="{91669002-B21A-AF47-B237-6A761B449051}"/>
          </ac:spMkLst>
        </pc:spChg>
        <pc:spChg chg="mod">
          <ac:chgData name="Bruno Targhetta" userId="a1664040-33ea-4ca7-90a0-78aeb50c2181" providerId="ADAL" clId="{AB941287-E349-4C0C-90CC-A186BD786A84}" dt="2022-08-11T14:24:06.537" v="967" actId="1076"/>
          <ac:spMkLst>
            <pc:docMk/>
            <pc:sldMk cId="3807861652" sldId="3280"/>
            <ac:spMk id="33" creationId="{A1FE4BB8-8B88-F740-B8B5-B3121EFDBAE1}"/>
          </ac:spMkLst>
        </pc:spChg>
        <pc:spChg chg="del">
          <ac:chgData name="Bruno Targhetta" userId="a1664040-33ea-4ca7-90a0-78aeb50c2181" providerId="ADAL" clId="{AB941287-E349-4C0C-90CC-A186BD786A84}" dt="2022-08-11T14:23:35.369" v="959" actId="478"/>
          <ac:spMkLst>
            <pc:docMk/>
            <pc:sldMk cId="3807861652" sldId="3280"/>
            <ac:spMk id="35" creationId="{3518477B-A715-8A41-883B-47F0B0D84085}"/>
          </ac:spMkLst>
        </pc:spChg>
        <pc:spChg chg="mod">
          <ac:chgData name="Bruno Targhetta" userId="a1664040-33ea-4ca7-90a0-78aeb50c2181" providerId="ADAL" clId="{AB941287-E349-4C0C-90CC-A186BD786A84}" dt="2022-08-11T14:24:31.714" v="970" actId="1076"/>
          <ac:spMkLst>
            <pc:docMk/>
            <pc:sldMk cId="3807861652" sldId="3280"/>
            <ac:spMk id="36" creationId="{355AA12A-31C3-854E-8177-C6AD0EA0144D}"/>
          </ac:spMkLst>
        </pc:spChg>
        <pc:spChg chg="del">
          <ac:chgData name="Bruno Targhetta" userId="a1664040-33ea-4ca7-90a0-78aeb50c2181" providerId="ADAL" clId="{AB941287-E349-4C0C-90CC-A186BD786A84}" dt="2022-08-11T14:23:33.705" v="958" actId="478"/>
          <ac:spMkLst>
            <pc:docMk/>
            <pc:sldMk cId="3807861652" sldId="3280"/>
            <ac:spMk id="37" creationId="{03233897-202E-5B4A-AB9E-85573C9C4019}"/>
          </ac:spMkLst>
        </pc:spChg>
        <pc:spChg chg="mod">
          <ac:chgData name="Bruno Targhetta" userId="a1664040-33ea-4ca7-90a0-78aeb50c2181" providerId="ADAL" clId="{AB941287-E349-4C0C-90CC-A186BD786A84}" dt="2022-08-11T14:24:01.481" v="965" actId="14100"/>
          <ac:spMkLst>
            <pc:docMk/>
            <pc:sldMk cId="3807861652" sldId="3280"/>
            <ac:spMk id="38" creationId="{184CB5FF-F664-364A-B5E7-C8BE3F80E359}"/>
          </ac:spMkLst>
        </pc:spChg>
        <pc:spChg chg="mod">
          <ac:chgData name="Bruno Targhetta" userId="a1664040-33ea-4ca7-90a0-78aeb50c2181" providerId="ADAL" clId="{AB941287-E349-4C0C-90CC-A186BD786A84}" dt="2022-08-11T14:24:43.119" v="973" actId="1076"/>
          <ac:spMkLst>
            <pc:docMk/>
            <pc:sldMk cId="3807861652" sldId="3280"/>
            <ac:spMk id="39" creationId="{2E85B1C1-E2BC-4349-B0F6-EFDDA3CB9FD9}"/>
          </ac:spMkLst>
        </pc:spChg>
        <pc:spChg chg="del">
          <ac:chgData name="Bruno Targhetta" userId="a1664040-33ea-4ca7-90a0-78aeb50c2181" providerId="ADAL" clId="{AB941287-E349-4C0C-90CC-A186BD786A84}" dt="2022-08-11T14:21:46.982" v="807" actId="478"/>
          <ac:spMkLst>
            <pc:docMk/>
            <pc:sldMk cId="3807861652" sldId="3280"/>
            <ac:spMk id="40" creationId="{CFD8DFFB-7E61-9C4C-B467-4CEA8033B1AB}"/>
          </ac:spMkLst>
        </pc:spChg>
        <pc:spChg chg="del">
          <ac:chgData name="Bruno Targhetta" userId="a1664040-33ea-4ca7-90a0-78aeb50c2181" providerId="ADAL" clId="{AB941287-E349-4C0C-90CC-A186BD786A84}" dt="2022-08-11T14:21:45.366" v="806" actId="478"/>
          <ac:spMkLst>
            <pc:docMk/>
            <pc:sldMk cId="3807861652" sldId="3280"/>
            <ac:spMk id="41" creationId="{374D2119-B1F7-004C-880E-4D4CA3E40E36}"/>
          </ac:spMkLst>
        </pc:spChg>
        <pc:spChg chg="del">
          <ac:chgData name="Bruno Targhetta" userId="a1664040-33ea-4ca7-90a0-78aeb50c2181" providerId="ADAL" clId="{AB941287-E349-4C0C-90CC-A186BD786A84}" dt="2022-08-11T14:21:50.189" v="809" actId="478"/>
          <ac:spMkLst>
            <pc:docMk/>
            <pc:sldMk cId="3807861652" sldId="3280"/>
            <ac:spMk id="43" creationId="{3BB7CBFF-CDB1-0D4A-9053-6C267BEBC18D}"/>
          </ac:spMkLst>
        </pc:spChg>
        <pc:spChg chg="del">
          <ac:chgData name="Bruno Targhetta" userId="a1664040-33ea-4ca7-90a0-78aeb50c2181" providerId="ADAL" clId="{AB941287-E349-4C0C-90CC-A186BD786A84}" dt="2022-08-11T14:21:48.343" v="808" actId="478"/>
          <ac:spMkLst>
            <pc:docMk/>
            <pc:sldMk cId="3807861652" sldId="3280"/>
            <ac:spMk id="46" creationId="{553D780E-EB71-1142-9D53-7F705A8E2CD1}"/>
          </ac:spMkLst>
        </pc:spChg>
      </pc:sldChg>
      <pc:sldChg chg="modSp mod">
        <pc:chgData name="Bruno Targhetta" userId="a1664040-33ea-4ca7-90a0-78aeb50c2181" providerId="ADAL" clId="{AB941287-E349-4C0C-90CC-A186BD786A84}" dt="2022-08-11T14:31:24.341" v="1093" actId="6549"/>
        <pc:sldMkLst>
          <pc:docMk/>
          <pc:sldMk cId="1424690072" sldId="3935"/>
        </pc:sldMkLst>
        <pc:spChg chg="mod">
          <ac:chgData name="Bruno Targhetta" userId="a1664040-33ea-4ca7-90a0-78aeb50c2181" providerId="ADAL" clId="{AB941287-E349-4C0C-90CC-A186BD786A84}" dt="2022-08-10T15:50:42.660" v="2" actId="20577"/>
          <ac:spMkLst>
            <pc:docMk/>
            <pc:sldMk cId="1424690072" sldId="3935"/>
            <ac:spMk id="8" creationId="{A277BD2B-6479-D403-0C8C-B6AF82375215}"/>
          </ac:spMkLst>
        </pc:spChg>
        <pc:spChg chg="mod">
          <ac:chgData name="Bruno Targhetta" userId="a1664040-33ea-4ca7-90a0-78aeb50c2181" providerId="ADAL" clId="{AB941287-E349-4C0C-90CC-A186BD786A84}" dt="2022-08-11T14:31:24.341" v="1093" actId="6549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new mod">
        <pc:chgData name="Bruno Targhetta" userId="a1664040-33ea-4ca7-90a0-78aeb50c2181" providerId="ADAL" clId="{AB941287-E349-4C0C-90CC-A186BD786A84}" dt="2022-08-10T16:21:00.506" v="628" actId="1076"/>
        <pc:sldMkLst>
          <pc:docMk/>
          <pc:sldMk cId="1385482794" sldId="3936"/>
        </pc:sldMkLst>
        <pc:spChg chg="add mod">
          <ac:chgData name="Bruno Targhetta" userId="a1664040-33ea-4ca7-90a0-78aeb50c2181" providerId="ADAL" clId="{AB941287-E349-4C0C-90CC-A186BD786A84}" dt="2022-08-10T16:20:15.139" v="627" actId="20577"/>
          <ac:spMkLst>
            <pc:docMk/>
            <pc:sldMk cId="1385482794" sldId="3936"/>
            <ac:spMk id="4" creationId="{9884484F-2B45-B341-C735-3BC916A4096D}"/>
          </ac:spMkLst>
        </pc:spChg>
        <pc:spChg chg="add del mod">
          <ac:chgData name="Bruno Targhetta" userId="a1664040-33ea-4ca7-90a0-78aeb50c2181" providerId="ADAL" clId="{AB941287-E349-4C0C-90CC-A186BD786A84}" dt="2022-08-10T16:17:33.862" v="404"/>
          <ac:spMkLst>
            <pc:docMk/>
            <pc:sldMk cId="1385482794" sldId="3936"/>
            <ac:spMk id="6" creationId="{75E15AC3-632D-2C65-4B5F-8AB69338D95A}"/>
          </ac:spMkLst>
        </pc:spChg>
        <pc:spChg chg="add del mod">
          <ac:chgData name="Bruno Targhetta" userId="a1664040-33ea-4ca7-90a0-78aeb50c2181" providerId="ADAL" clId="{AB941287-E349-4C0C-90CC-A186BD786A84}" dt="2022-08-10T16:17:48.152" v="406"/>
          <ac:spMkLst>
            <pc:docMk/>
            <pc:sldMk cId="1385482794" sldId="3936"/>
            <ac:spMk id="9" creationId="{40A48480-0FB9-D934-0095-2BAC822E9D8B}"/>
          </ac:spMkLst>
        </pc:spChg>
        <pc:spChg chg="add del mod">
          <ac:chgData name="Bruno Targhetta" userId="a1664040-33ea-4ca7-90a0-78aeb50c2181" providerId="ADAL" clId="{AB941287-E349-4C0C-90CC-A186BD786A84}" dt="2022-08-10T16:18:03.986" v="408"/>
          <ac:spMkLst>
            <pc:docMk/>
            <pc:sldMk cId="1385482794" sldId="3936"/>
            <ac:spMk id="11" creationId="{7AA36E70-A5B9-3A48-AFF4-445C0EC485C8}"/>
          </ac:spMkLst>
        </pc:spChg>
        <pc:spChg chg="add mod">
          <ac:chgData name="Bruno Targhetta" userId="a1664040-33ea-4ca7-90a0-78aeb50c2181" providerId="ADAL" clId="{AB941287-E349-4C0C-90CC-A186BD786A84}" dt="2022-08-10T16:21:00.506" v="628" actId="1076"/>
          <ac:spMkLst>
            <pc:docMk/>
            <pc:sldMk cId="1385482794" sldId="3936"/>
            <ac:spMk id="13" creationId="{842CDB13-DC68-E47D-4BE6-A63111C69FED}"/>
          </ac:spMkLst>
        </pc:spChg>
        <pc:picChg chg="add mod modCrop">
          <ac:chgData name="Bruno Targhetta" userId="a1664040-33ea-4ca7-90a0-78aeb50c2181" providerId="ADAL" clId="{AB941287-E349-4C0C-90CC-A186BD786A84}" dt="2022-08-10T16:16:27.181" v="402" actId="1076"/>
          <ac:picMkLst>
            <pc:docMk/>
            <pc:sldMk cId="1385482794" sldId="3936"/>
            <ac:picMk id="3" creationId="{7C7B07F1-6FA0-9C3F-7AFE-819279108121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5" creationId="{E06B5718-792F-8BBE-D9B3-4571E704F989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7" creationId="{95636880-EA93-8CC9-88C3-5943D09E898B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8" creationId="{506A43B9-38D1-81A8-32AF-60A0BDAF727A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10" creationId="{CD552F15-B6FF-A9D5-CEE9-E8DB4CDE309C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2" creationId="{06EB6FF9-E958-8065-3DA4-7BBB76A70B03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4" creationId="{F904297B-416B-E3C0-2CA7-29F76643A3CD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addSp modSp new mod ord">
        <pc:chgData name="Bruno Targhetta" userId="a1664040-33ea-4ca7-90a0-78aeb50c2181" providerId="ADAL" clId="{AB941287-E349-4C0C-90CC-A186BD786A84}" dt="2022-08-11T14:14:20.701" v="732" actId="20577"/>
        <pc:sldMkLst>
          <pc:docMk/>
          <pc:sldMk cId="518791809" sldId="3937"/>
        </pc:sldMkLst>
        <pc:spChg chg="mod">
          <ac:chgData name="Bruno Targhetta" userId="a1664040-33ea-4ca7-90a0-78aeb50c2181" providerId="ADAL" clId="{AB941287-E349-4C0C-90CC-A186BD786A84}" dt="2022-08-11T14:14:20.701" v="732" actId="20577"/>
          <ac:spMkLst>
            <pc:docMk/>
            <pc:sldMk cId="518791809" sldId="3937"/>
            <ac:spMk id="2" creationId="{9CBA2AE0-17FF-7C64-4F9D-403EF4425556}"/>
          </ac:spMkLst>
        </pc:spChg>
        <pc:picChg chg="add mod">
          <ac:chgData name="Bruno Targhetta" userId="a1664040-33ea-4ca7-90a0-78aeb50c2181" providerId="ADAL" clId="{AB941287-E349-4C0C-90CC-A186BD786A84}" dt="2022-08-11T14:14:03.934" v="701" actId="1076"/>
          <ac:picMkLst>
            <pc:docMk/>
            <pc:sldMk cId="518791809" sldId="3937"/>
            <ac:picMk id="4" creationId="{525B1D17-9AD0-B157-B039-36D6E9EDBC8F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  <pc:sldChg chg="addSp modSp new mod">
        <pc:chgData name="Bruno Targhetta" userId="a1664040-33ea-4ca7-90a0-78aeb50c2181" providerId="ADAL" clId="{AB941287-E349-4C0C-90CC-A186BD786A84}" dt="2022-08-11T14:15:13.159" v="736" actId="1076"/>
        <pc:sldMkLst>
          <pc:docMk/>
          <pc:sldMk cId="3960164524" sldId="3938"/>
        </pc:sldMkLst>
        <pc:picChg chg="add mod">
          <ac:chgData name="Bruno Targhetta" userId="a1664040-33ea-4ca7-90a0-78aeb50c2181" providerId="ADAL" clId="{AB941287-E349-4C0C-90CC-A186BD786A84}" dt="2022-08-11T14:15:13.159" v="736" actId="1076"/>
          <ac:picMkLst>
            <pc:docMk/>
            <pc:sldMk cId="3960164524" sldId="3938"/>
            <ac:picMk id="4" creationId="{FAD1AD54-E421-F5F7-6793-69E4B8A4800E}"/>
          </ac:picMkLst>
        </pc:picChg>
      </pc:sldChg>
      <pc:sldChg chg="modSp new del mod">
        <pc:chgData name="Bruno Targhetta" userId="a1664040-33ea-4ca7-90a0-78aeb50c2181" providerId="ADAL" clId="{AB941287-E349-4C0C-90CC-A186BD786A84}" dt="2022-08-11T14:19:06.305" v="751" actId="47"/>
        <pc:sldMkLst>
          <pc:docMk/>
          <pc:sldMk cId="3097181210" sldId="3939"/>
        </pc:sldMkLst>
        <pc:spChg chg="mod">
          <ac:chgData name="Bruno Targhetta" userId="a1664040-33ea-4ca7-90a0-78aeb50c2181" providerId="ADAL" clId="{AB941287-E349-4C0C-90CC-A186BD786A84}" dt="2022-08-11T14:16:32.529" v="750" actId="20577"/>
          <ac:spMkLst>
            <pc:docMk/>
            <pc:sldMk cId="3097181210" sldId="3939"/>
            <ac:spMk id="2" creationId="{544F6ED2-41CA-039C-07DA-20BB709C86ED}"/>
          </ac:spMkLst>
        </pc:spChg>
      </pc:sldChg>
    </pc:docChg>
  </pc:docChgLst>
  <pc:docChgLst>
    <pc:chgData name="Bruno Targhetta" userId="a1664040-33ea-4ca7-90a0-78aeb50c2181" providerId="ADAL" clId="{0B91B5DE-CBFA-421E-B462-AD4658B33B3E}"/>
    <pc:docChg chg="undo custSel delSld modSld">
      <pc:chgData name="Bruno Targhetta" userId="a1664040-33ea-4ca7-90a0-78aeb50c2181" providerId="ADAL" clId="{0B91B5DE-CBFA-421E-B462-AD4658B33B3E}" dt="2022-08-12T21:14:45.470" v="175" actId="20577"/>
      <pc:docMkLst>
        <pc:docMk/>
      </pc:docMkLst>
      <pc:sldChg chg="modSp mod">
        <pc:chgData name="Bruno Targhetta" userId="a1664040-33ea-4ca7-90a0-78aeb50c2181" providerId="ADAL" clId="{0B91B5DE-CBFA-421E-B462-AD4658B33B3E}" dt="2022-08-12T21:10:24.348" v="30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0B91B5DE-CBFA-421E-B462-AD4658B33B3E}" dt="2022-08-12T21:10:24.348" v="30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modSp mod">
        <pc:chgData name="Bruno Targhetta" userId="a1664040-33ea-4ca7-90a0-78aeb50c2181" providerId="ADAL" clId="{0B91B5DE-CBFA-421E-B462-AD4658B33B3E}" dt="2022-08-12T21:12:46.537" v="161" actId="1076"/>
        <pc:sldMkLst>
          <pc:docMk/>
          <pc:sldMk cId="3807861652" sldId="3280"/>
        </pc:sldMkLst>
        <pc:spChg chg="mod">
          <ac:chgData name="Bruno Targhetta" userId="a1664040-33ea-4ca7-90a0-78aeb50c2181" providerId="ADAL" clId="{0B91B5DE-CBFA-421E-B462-AD4658B33B3E}" dt="2022-08-12T21:12:40.768" v="160" actId="14100"/>
          <ac:spMkLst>
            <pc:docMk/>
            <pc:sldMk cId="3807861652" sldId="3280"/>
            <ac:spMk id="2" creationId="{7C5802A3-C6DC-64D8-EA8E-98C93070BBB8}"/>
          </ac:spMkLst>
        </pc:spChg>
        <pc:spChg chg="mod">
          <ac:chgData name="Bruno Targhetta" userId="a1664040-33ea-4ca7-90a0-78aeb50c2181" providerId="ADAL" clId="{0B91B5DE-CBFA-421E-B462-AD4658B33B3E}" dt="2022-08-12T21:12:07.865" v="97" actId="20577"/>
          <ac:spMkLst>
            <pc:docMk/>
            <pc:sldMk cId="3807861652" sldId="3280"/>
            <ac:spMk id="3" creationId="{54FA04A3-01A5-6F52-A99F-1B688479EC29}"/>
          </ac:spMkLst>
        </pc:spChg>
        <pc:spChg chg="mod">
          <ac:chgData name="Bruno Targhetta" userId="a1664040-33ea-4ca7-90a0-78aeb50c2181" providerId="ADAL" clId="{0B91B5DE-CBFA-421E-B462-AD4658B33B3E}" dt="2022-08-12T21:12:17.278" v="122" actId="20577"/>
          <ac:spMkLst>
            <pc:docMk/>
            <pc:sldMk cId="3807861652" sldId="3280"/>
            <ac:spMk id="4" creationId="{5CCC06C8-F87B-6327-309D-D3D528305BD2}"/>
          </ac:spMkLst>
        </pc:spChg>
        <pc:spChg chg="add mod">
          <ac:chgData name="Bruno Targhetta" userId="a1664040-33ea-4ca7-90a0-78aeb50c2181" providerId="ADAL" clId="{0B91B5DE-CBFA-421E-B462-AD4658B33B3E}" dt="2022-08-12T21:12:46.537" v="161" actId="1076"/>
          <ac:spMkLst>
            <pc:docMk/>
            <pc:sldMk cId="3807861652" sldId="3280"/>
            <ac:spMk id="5" creationId="{4D96B90F-809A-D8FA-CFC7-6DDA03A778AD}"/>
          </ac:spMkLst>
        </pc:spChg>
      </pc:sldChg>
      <pc:sldChg chg="modSp mod">
        <pc:chgData name="Bruno Targhetta" userId="a1664040-33ea-4ca7-90a0-78aeb50c2181" providerId="ADAL" clId="{0B91B5DE-CBFA-421E-B462-AD4658B33B3E}" dt="2022-08-12T21:14:45.470" v="175" actId="20577"/>
        <pc:sldMkLst>
          <pc:docMk/>
          <pc:sldMk cId="1424690072" sldId="3935"/>
        </pc:sldMkLst>
        <pc:spChg chg="mod">
          <ac:chgData name="Bruno Targhetta" userId="a1664040-33ea-4ca7-90a0-78aeb50c2181" providerId="ADAL" clId="{0B91B5DE-CBFA-421E-B462-AD4658B33B3E}" dt="2022-08-12T21:14:45.470" v="175" actId="20577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mod">
        <pc:chgData name="Bruno Targhetta" userId="a1664040-33ea-4ca7-90a0-78aeb50c2181" providerId="ADAL" clId="{0B91B5DE-CBFA-421E-B462-AD4658B33B3E}" dt="2022-08-12T21:05:26.881" v="3" actId="1076"/>
        <pc:sldMkLst>
          <pc:docMk/>
          <pc:sldMk cId="518791809" sldId="3937"/>
        </pc:sldMkLst>
        <pc:picChg chg="del">
          <ac:chgData name="Bruno Targhetta" userId="a1664040-33ea-4ca7-90a0-78aeb50c2181" providerId="ADAL" clId="{0B91B5DE-CBFA-421E-B462-AD4658B33B3E}" dt="2022-08-12T21:04:24.758" v="0" actId="478"/>
          <ac:picMkLst>
            <pc:docMk/>
            <pc:sldMk cId="518791809" sldId="3937"/>
            <ac:picMk id="4" creationId="{525B1D17-9AD0-B157-B039-36D6E9EDBC8F}"/>
          </ac:picMkLst>
        </pc:picChg>
        <pc:picChg chg="add mod">
          <ac:chgData name="Bruno Targhetta" userId="a1664040-33ea-4ca7-90a0-78aeb50c2181" providerId="ADAL" clId="{0B91B5DE-CBFA-421E-B462-AD4658B33B3E}" dt="2022-08-12T21:05:26.881" v="3" actId="1076"/>
          <ac:picMkLst>
            <pc:docMk/>
            <pc:sldMk cId="518791809" sldId="3937"/>
            <ac:picMk id="5" creationId="{9827E441-B253-3ADC-F835-43808817765B}"/>
          </ac:picMkLst>
        </pc:picChg>
      </pc:sldChg>
      <pc:sldChg chg="del">
        <pc:chgData name="Bruno Targhetta" userId="a1664040-33ea-4ca7-90a0-78aeb50c2181" providerId="ADAL" clId="{0B91B5DE-CBFA-421E-B462-AD4658B33B3E}" dt="2022-08-12T21:13:20.577" v="162" actId="47"/>
        <pc:sldMkLst>
          <pc:docMk/>
          <pc:sldMk cId="3960164524" sldId="39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66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targhetta/CourseLibr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dava.sharepoint.com/sites/SharePointROD/Development/Training/SitePages/E-Learning.aspx#how-do-i-request-access" TargetMode="External"/><Relationship Id="rId4" Type="http://schemas.openxmlformats.org/officeDocument/2006/relationships/hyperlink" Target="https://app.pluralsight.com/library/courses/asp-dot-net-core-6-web-api-fundament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sunglasses">
            <a:extLst>
              <a:ext uri="{FF2B5EF4-FFF2-40B4-BE49-F238E27FC236}">
                <a16:creationId xmlns:a16="http://schemas.microsoft.com/office/drawing/2014/main" id="{7C7B07F1-6FA0-9C3F-7AFE-81927910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280" r="-2853"/>
          <a:stretch/>
        </p:blipFill>
        <p:spPr>
          <a:xfrm>
            <a:off x="1228809" y="1184858"/>
            <a:ext cx="2819893" cy="3760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4484F-2B45-B341-C735-3BC916A4096D}"/>
              </a:ext>
            </a:extLst>
          </p:cNvPr>
          <p:cNvSpPr txBox="1"/>
          <p:nvPr/>
        </p:nvSpPr>
        <p:spPr>
          <a:xfrm>
            <a:off x="5163671" y="1403230"/>
            <a:ext cx="6548718" cy="33759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Bruno Targhetta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Consultant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lang="es-AR" sz="2000" b="0" i="1" cap="none" spc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.Net</a:t>
            </a: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Endava.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Vengo trabajando con tecnologías Microsoft desde hace mas de 15 años. Siempre colabore con procesos de capacitación.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Papa de Lucio,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fanático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River,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practico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un poco de 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ciclismo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y de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mirar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mucho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Desafio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sobre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el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fuego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arranque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a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hacer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cuchillos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en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mi taller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como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hobby.</a:t>
            </a:r>
            <a:endParaRPr lang="es-AR" sz="2000" b="0" i="1" cap="none" spc="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06EB6FF9-E958-8065-3DA4-7BBB76A7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02" y="5475548"/>
            <a:ext cx="326511" cy="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2CDB13-DC68-E47D-4BE6-A63111C69FED}"/>
              </a:ext>
            </a:extLst>
          </p:cNvPr>
          <p:cNvSpPr txBox="1"/>
          <p:nvPr/>
        </p:nvSpPr>
        <p:spPr>
          <a:xfrm>
            <a:off x="10004613" y="5419876"/>
            <a:ext cx="2999147" cy="108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rgbClr val="536471"/>
                </a:solidFill>
                <a:effectLst/>
                <a:latin typeface="TwitterChirp"/>
              </a:rPr>
              <a:t>@</a:t>
            </a:r>
            <a:r>
              <a:rPr lang="en-US" sz="1400" dirty="0">
                <a:latin typeface="+mj-lt"/>
                <a:cs typeface="Arial"/>
              </a:rPr>
              <a:t>spinnaker_84</a:t>
            </a:r>
          </a:p>
          <a:p>
            <a:pPr>
              <a:lnSpc>
                <a:spcPct val="130000"/>
              </a:lnSpc>
            </a:pPr>
            <a:r>
              <a:rPr lang="en-US" sz="1400" dirty="0" err="1">
                <a:latin typeface="+mj-lt"/>
                <a:cs typeface="Arial"/>
              </a:rPr>
              <a:t>brunotarghetta</a:t>
            </a:r>
            <a:endParaRPr lang="en-US" sz="1400" dirty="0">
              <a:latin typeface="+mj-lt"/>
              <a:cs typeface="Arial"/>
            </a:endParaRPr>
          </a:p>
          <a:p>
            <a:pPr algn="r">
              <a:lnSpc>
                <a:spcPct val="130000"/>
              </a:lnSpc>
            </a:pPr>
            <a:endParaRPr lang="en-US" sz="1765" dirty="0">
              <a:latin typeface="+mj-lt"/>
              <a:cs typeface="Arial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04297B-416B-E3C0-2CA7-29F76643A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99" y="5759866"/>
            <a:ext cx="590931" cy="5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2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A2AE0-17FF-7C64-4F9D-403EF4425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1643" y="7404"/>
            <a:ext cx="2890214" cy="390491"/>
          </a:xfrm>
        </p:spPr>
        <p:txBody>
          <a:bodyPr/>
          <a:lstStyle/>
          <a:p>
            <a:r>
              <a:rPr lang="es-AR" dirty="0"/>
              <a:t>E-learning </a:t>
            </a:r>
            <a:r>
              <a:rPr lang="es-AR" dirty="0" err="1"/>
              <a:t>course</a:t>
            </a:r>
            <a:r>
              <a:rPr lang="es-AR" dirty="0"/>
              <a:t> - </a:t>
            </a:r>
            <a:r>
              <a:rPr lang="es-AR" dirty="0" err="1"/>
              <a:t>Pluralsight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7E441-B253-3ADC-F835-43808817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9" y="728744"/>
            <a:ext cx="11576703" cy="38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18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071" y="6644723"/>
            <a:ext cx="187552" cy="1952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pPr hangingPunct="0">
              <a:defRPr/>
            </a:pPr>
            <a:fld id="{86CB4B4D-7CA3-9044-876B-883B54F8677D}" type="slidenum">
              <a:rPr b="1" kern="0">
                <a:latin typeface="Arial" panose="020B0604020202020204"/>
                <a:sym typeface="Helvetica"/>
              </a:rPr>
              <a:pPr hangingPunct="0">
                <a:defRPr/>
              </a:pPr>
              <a:t>5</a:t>
            </a:fld>
            <a:endParaRPr b="1" kern="0">
              <a:latin typeface="Arial" panose="020B0604020202020204"/>
              <a:sym typeface="Helvetica"/>
            </a:endParaRPr>
          </a:p>
        </p:txBody>
      </p:sp>
      <p:sp>
        <p:nvSpPr>
          <p:cNvPr id="17" name="Pay.UK  Services Proposal -  2. Our Proposal">
            <a:extLst>
              <a:ext uri="{FF2B5EF4-FFF2-40B4-BE49-F238E27FC236}">
                <a16:creationId xmlns:a16="http://schemas.microsoft.com/office/drawing/2014/main" id="{B0545AEE-2FDD-2C48-ADD0-87C2F7844C37}"/>
              </a:ext>
            </a:extLst>
          </p:cNvPr>
          <p:cNvSpPr txBox="1"/>
          <p:nvPr/>
        </p:nvSpPr>
        <p:spPr>
          <a:xfrm>
            <a:off x="851643" y="105025"/>
            <a:ext cx="2090317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66">
              <a:spcBef>
                <a:spcPts val="15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CLIENT NAME</a:t>
            </a:r>
            <a:r>
              <a:rPr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 </a:t>
            </a:r>
            <a:r>
              <a:rPr sz="800">
                <a:solidFill>
                  <a:srgbClr val="929292"/>
                </a:solidFill>
                <a:latin typeface="Helvetica" pitchFamily="2" charset="0"/>
              </a:rPr>
              <a:t>Services Proposal - </a:t>
            </a:r>
            <a:r>
              <a:rPr sz="800">
                <a:latin typeface="Helvetica" pitchFamily="2" charset="0"/>
              </a:rPr>
              <a:t> </a:t>
            </a:r>
            <a:r>
              <a:rPr lang="en-US" sz="800" b="1">
                <a:solidFill>
                  <a:srgbClr val="DE411B"/>
                </a:solidFill>
                <a:latin typeface="Helvetica" pitchFamily="2" charset="0"/>
                <a:sym typeface="Helvetica"/>
              </a:rPr>
              <a:t>4. Data</a:t>
            </a:r>
            <a:endParaRPr sz="800" b="1">
              <a:solidFill>
                <a:srgbClr val="DE411B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A1FE4BB8-8B88-F740-B8B5-B3121EFDBAE1}"/>
              </a:ext>
            </a:extLst>
          </p:cNvPr>
          <p:cNvSpPr/>
          <p:nvPr/>
        </p:nvSpPr>
        <p:spPr>
          <a:xfrm>
            <a:off x="2979483" y="2481358"/>
            <a:ext cx="1086247" cy="1086247"/>
          </a:xfrm>
          <a:prstGeom prst="ellipse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6" name="Presentation Matters">
            <a:extLst>
              <a:ext uri="{FF2B5EF4-FFF2-40B4-BE49-F238E27FC236}">
                <a16:creationId xmlns:a16="http://schemas.microsoft.com/office/drawing/2014/main" id="{355AA12A-31C3-854E-8177-C6AD0EA0144D}"/>
              </a:ext>
            </a:extLst>
          </p:cNvPr>
          <p:cNvSpPr txBox="1"/>
          <p:nvPr/>
        </p:nvSpPr>
        <p:spPr>
          <a:xfrm>
            <a:off x="896585" y="1993180"/>
            <a:ext cx="2203588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GB" sz="3600" dirty="0"/>
              <a:t>Topics that course include</a:t>
            </a:r>
            <a:endParaRPr sz="3600" dirty="0"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184CB5FF-F664-364A-B5E7-C8BE3F80E359}"/>
              </a:ext>
            </a:extLst>
          </p:cNvPr>
          <p:cNvSpPr/>
          <p:nvPr/>
        </p:nvSpPr>
        <p:spPr>
          <a:xfrm flipH="1" flipV="1">
            <a:off x="4554717" y="713063"/>
            <a:ext cx="1" cy="567095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9" name="ELEMENT 1…">
            <a:extLst>
              <a:ext uri="{FF2B5EF4-FFF2-40B4-BE49-F238E27FC236}">
                <a16:creationId xmlns:a16="http://schemas.microsoft.com/office/drawing/2014/main" id="{2E85B1C1-E2BC-4349-B0F6-EFDDA3CB9FD9}"/>
              </a:ext>
            </a:extLst>
          </p:cNvPr>
          <p:cNvSpPr txBox="1"/>
          <p:nvPr/>
        </p:nvSpPr>
        <p:spPr>
          <a:xfrm>
            <a:off x="4906736" y="1680112"/>
            <a:ext cx="4614768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Interacting with your API</a:t>
            </a:r>
            <a:endParaRPr lang="en-GB" sz="2000" kern="0"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54CA352-438E-B640-AC07-816C491BE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666" y="2853048"/>
            <a:ext cx="369046" cy="369046"/>
          </a:xfrm>
          <a:prstGeom prst="rect">
            <a:avLst/>
          </a:prstGeom>
        </p:spPr>
      </p:pic>
      <p:sp>
        <p:nvSpPr>
          <p:cNvPr id="2" name="ELEMENT 1…">
            <a:extLst>
              <a:ext uri="{FF2B5EF4-FFF2-40B4-BE49-F238E27FC236}">
                <a16:creationId xmlns:a16="http://schemas.microsoft.com/office/drawing/2014/main" id="{7C5802A3-C6DC-64D8-EA8E-98C93070BBB8}"/>
              </a:ext>
            </a:extLst>
          </p:cNvPr>
          <p:cNvSpPr txBox="1"/>
          <p:nvPr/>
        </p:nvSpPr>
        <p:spPr>
          <a:xfrm>
            <a:off x="4927296" y="2562804"/>
            <a:ext cx="5729309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>
            <a:defPPr>
              <a:defRPr lang="en-US"/>
            </a:defPPr>
            <a:lvl1pPr defTabSz="117566" hangingPunct="0">
              <a:lnSpc>
                <a:spcPct val="90000"/>
              </a:lnSpc>
              <a:defRPr sz="2000" b="1" kern="0" cap="all" spc="77">
                <a:solidFill>
                  <a:srgbClr val="DE411B"/>
                </a:solidFill>
                <a:latin typeface="Arial" panose="020B0604020202020204"/>
              </a:defRPr>
            </a:lvl1pPr>
          </a:lstStyle>
          <a:p>
            <a:r>
              <a:rPr lang="en-GB" dirty="0">
                <a:sym typeface="Helvetica"/>
              </a:rPr>
              <a:t>Getting and manipulating data</a:t>
            </a:r>
            <a:endParaRPr lang="en-GB" dirty="0">
              <a:sym typeface="Helvetica Light"/>
            </a:endParaRPr>
          </a:p>
        </p:txBody>
      </p:sp>
      <p:sp>
        <p:nvSpPr>
          <p:cNvPr id="3" name="ELEMENT 1…">
            <a:extLst>
              <a:ext uri="{FF2B5EF4-FFF2-40B4-BE49-F238E27FC236}">
                <a16:creationId xmlns:a16="http://schemas.microsoft.com/office/drawing/2014/main" id="{54FA04A3-01A5-6F52-A99F-1B688479EC29}"/>
              </a:ext>
            </a:extLst>
          </p:cNvPr>
          <p:cNvSpPr txBox="1"/>
          <p:nvPr/>
        </p:nvSpPr>
        <p:spPr>
          <a:xfrm>
            <a:off x="4906736" y="3445497"/>
            <a:ext cx="640162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Using </a:t>
            </a:r>
            <a:r>
              <a:rPr lang="en-GB" sz="2000" b="1" kern="0" cap="all" spc="77" dirty="0" err="1">
                <a:solidFill>
                  <a:srgbClr val="DE411B"/>
                </a:solidFill>
                <a:latin typeface="Arial" panose="020B0604020202020204"/>
                <a:sym typeface="Helvetica"/>
              </a:rPr>
              <a:t>buil</a:t>
            </a: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-in dependency injection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4" name="ELEMENT 1…">
            <a:extLst>
              <a:ext uri="{FF2B5EF4-FFF2-40B4-BE49-F238E27FC236}">
                <a16:creationId xmlns:a16="http://schemas.microsoft.com/office/drawing/2014/main" id="{5CCC06C8-F87B-6327-309D-D3D528305BD2}"/>
              </a:ext>
            </a:extLst>
          </p:cNvPr>
          <p:cNvSpPr txBox="1"/>
          <p:nvPr/>
        </p:nvSpPr>
        <p:spPr>
          <a:xfrm>
            <a:off x="4906736" y="4418956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Connecting to a database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5" name="ELEMENT 1…">
            <a:extLst>
              <a:ext uri="{FF2B5EF4-FFF2-40B4-BE49-F238E27FC236}">
                <a16:creationId xmlns:a16="http://schemas.microsoft.com/office/drawing/2014/main" id="{4D96B90F-809A-D8FA-CFC7-6DDA03A778AD}"/>
              </a:ext>
            </a:extLst>
          </p:cNvPr>
          <p:cNvSpPr txBox="1"/>
          <p:nvPr/>
        </p:nvSpPr>
        <p:spPr>
          <a:xfrm>
            <a:off x="4906735" y="5327175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Securing and documenting your </a:t>
            </a:r>
            <a:r>
              <a:rPr lang="en-GB" sz="2000" b="1" kern="0" cap="all" spc="77" dirty="0" err="1">
                <a:solidFill>
                  <a:srgbClr val="DE411B"/>
                </a:solidFill>
                <a:latin typeface="Arial" panose="020B0604020202020204"/>
                <a:sym typeface="Helvetica"/>
              </a:rPr>
              <a:t>api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8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2899891"/>
            <a:ext cx="5243625" cy="237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Acquainted with ASP.NET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the API and Returning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Manipulating Resources and Validating Input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Working with Services and Dependency Injection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Acquainted with Entity Framework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Using Entity Framework Core in Your Controllers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Searching, Filtering, and Paging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Securing Your API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Versioning and Documenting Your API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900" dirty="0"/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activities: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416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Repo Git: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https://github.com/brunotarghetta/CourseLibrary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Pluralsight: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https://app.pluralsight.com/library/courses/asp-dot-net-core-6-web-api-fundamentals/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Request Access to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E-Learning (sharepoint.com)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Fluent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Version Check: 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ASPNet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Core 6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Visual Studio 2022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Entity framework core 6.0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397</Words>
  <Application>Microsoft Office PowerPoint</Application>
  <PresentationFormat>Widescreen</PresentationFormat>
  <Paragraphs>54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TwitterChirp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2022-08-12T21:14:50Z</dcterms:modified>
</cp:coreProperties>
</file>